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084" autoAdjust="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CFE73F-376E-4C99-A04B-200E15C09694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89DC7D-9805-48C9-A89A-7A21DBFCA77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069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6">
            <a:lumMod val="75000"/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EE8268-5F43-4232-AAA2-D3D482E3288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09800" y="1110686"/>
            <a:ext cx="9144000" cy="2464618"/>
          </a:xfrm>
        </p:spPr>
        <p:txBody>
          <a:bodyPr anchor="b"/>
          <a:lstStyle>
            <a:lvl1pPr algn="ctr">
              <a:defRPr sz="540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r>
              <a:rPr lang="es-ES" dirty="0" err="1"/>
              <a:t>Click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edit</a:t>
            </a:r>
            <a:r>
              <a:rPr lang="es-ES" dirty="0"/>
              <a:t> </a:t>
            </a:r>
            <a:r>
              <a:rPr lang="es-ES" dirty="0" err="1"/>
              <a:t>title</a:t>
            </a:r>
            <a:endParaRPr lang="en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066A482-3E06-4A25-9925-C44C78798D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209800" y="3808088"/>
            <a:ext cx="9144000" cy="224524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 err="1"/>
              <a:t>Click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edit</a:t>
            </a:r>
            <a:r>
              <a:rPr lang="es-ES" dirty="0"/>
              <a:t> </a:t>
            </a:r>
            <a:r>
              <a:rPr lang="es-ES" dirty="0" err="1"/>
              <a:t>subtitle</a:t>
            </a:r>
            <a:endParaRPr lang="en-US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A5EBBC8-EA99-4AB4-A044-3226F3CF857F}"/>
              </a:ext>
            </a:extLst>
          </p:cNvPr>
          <p:cNvSpPr/>
          <p:nvPr userDrawn="1"/>
        </p:nvSpPr>
        <p:spPr>
          <a:xfrm>
            <a:off x="1" y="0"/>
            <a:ext cx="1226127" cy="68580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3DBDC13C-9BF4-4BBB-B535-7E7090ECD12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524" t="6175" r="14959"/>
          <a:stretch/>
        </p:blipFill>
        <p:spPr>
          <a:xfrm>
            <a:off x="0" y="1998795"/>
            <a:ext cx="1226128" cy="4862945"/>
          </a:xfrm>
          <a:prstGeom prst="rect">
            <a:avLst/>
          </a:prstGeom>
        </p:spPr>
      </p:pic>
      <p:sp>
        <p:nvSpPr>
          <p:cNvPr id="12" name="3 CuadroTexto">
            <a:extLst>
              <a:ext uri="{FF2B5EF4-FFF2-40B4-BE49-F238E27FC236}">
                <a16:creationId xmlns:a16="http://schemas.microsoft.com/office/drawing/2014/main" id="{56BB90CF-39A2-4AAD-B112-305C409DA6B9}"/>
              </a:ext>
            </a:extLst>
          </p:cNvPr>
          <p:cNvSpPr txBox="1"/>
          <p:nvPr userDrawn="1"/>
        </p:nvSpPr>
        <p:spPr>
          <a:xfrm>
            <a:off x="1466850" y="81819"/>
            <a:ext cx="10482556" cy="523220"/>
          </a:xfrm>
          <a:prstGeom prst="rect">
            <a:avLst/>
          </a:prstGeom>
          <a:noFill/>
          <a:ln w="19050">
            <a:noFill/>
            <a:prstDash val="solid"/>
          </a:ln>
        </p:spPr>
        <p:txBody>
          <a:bodyPr wrap="squar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accent3">
                    <a:lumMod val="50000"/>
                  </a:schemeClr>
                </a:solidFill>
                <a:effectLst/>
                <a:latin typeface="Abadi" panose="020B0604020104020204" pitchFamily="34" charset="0"/>
                <a:cs typeface="+mn-cs"/>
              </a:rPr>
              <a:t>Sustainable production of Cellulose-based products and additives to be used in SMEs and rural areas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kern="1200" dirty="0">
                <a:solidFill>
                  <a:schemeClr val="accent3">
                    <a:lumMod val="50000"/>
                  </a:schemeClr>
                </a:solidFill>
                <a:effectLst/>
                <a:latin typeface="Abadi" panose="020B0604020104020204" pitchFamily="34" charset="0"/>
                <a:ea typeface="+mn-ea"/>
                <a:cs typeface="Arial" panose="020B0604020202020204" pitchFamily="34" charset="0"/>
              </a:rPr>
              <a:t>Funded from the European Union’s Horizon 2020 research and innovation </a:t>
            </a:r>
            <a:r>
              <a:rPr lang="en-US" sz="1100" kern="1200" dirty="0" err="1">
                <a:solidFill>
                  <a:schemeClr val="accent3">
                    <a:lumMod val="50000"/>
                  </a:schemeClr>
                </a:solidFill>
                <a:effectLst/>
                <a:latin typeface="Abadi" panose="020B0604020104020204" pitchFamily="34" charset="0"/>
                <a:ea typeface="+mn-ea"/>
                <a:cs typeface="Arial" panose="020B0604020202020204" pitchFamily="34" charset="0"/>
              </a:rPr>
              <a:t>programme</a:t>
            </a:r>
            <a:r>
              <a:rPr lang="en-US" sz="1100" kern="1200" dirty="0">
                <a:solidFill>
                  <a:schemeClr val="accent3">
                    <a:lumMod val="50000"/>
                  </a:schemeClr>
                </a:solidFill>
                <a:effectLst/>
                <a:latin typeface="Abadi" panose="020B0604020104020204" pitchFamily="34" charset="0"/>
                <a:ea typeface="+mn-ea"/>
                <a:cs typeface="Arial" panose="020B0604020202020204" pitchFamily="34" charset="0"/>
              </a:rPr>
              <a:t> under the Marie </a:t>
            </a:r>
            <a:r>
              <a:rPr lang="en-US" sz="1100" kern="1200" dirty="0" err="1">
                <a:solidFill>
                  <a:schemeClr val="accent3">
                    <a:lumMod val="50000"/>
                  </a:schemeClr>
                </a:solidFill>
                <a:effectLst/>
                <a:latin typeface="Abadi" panose="020B0604020104020204" pitchFamily="34" charset="0"/>
                <a:ea typeface="+mn-ea"/>
                <a:cs typeface="Arial" panose="020B0604020202020204" pitchFamily="34" charset="0"/>
              </a:rPr>
              <a:t>Sklodowska</a:t>
            </a:r>
            <a:r>
              <a:rPr lang="en-US" sz="1100" kern="1200" dirty="0">
                <a:solidFill>
                  <a:schemeClr val="accent3">
                    <a:lumMod val="50000"/>
                  </a:schemeClr>
                </a:solidFill>
                <a:effectLst/>
                <a:latin typeface="Abadi" panose="020B0604020104020204" pitchFamily="34" charset="0"/>
                <a:ea typeface="+mn-ea"/>
                <a:cs typeface="Arial" panose="020B0604020202020204" pitchFamily="34" charset="0"/>
              </a:rPr>
              <a:t>-Curie grant agreement </a:t>
            </a:r>
            <a:r>
              <a:rPr lang="en-US" sz="1100" b="1" kern="1200" dirty="0">
                <a:solidFill>
                  <a:schemeClr val="accent3">
                    <a:lumMod val="50000"/>
                  </a:schemeClr>
                </a:solidFill>
                <a:effectLst/>
                <a:latin typeface="Abadi" panose="020B0604020104020204" pitchFamily="34" charset="0"/>
                <a:ea typeface="+mn-ea"/>
                <a:cs typeface="Arial" panose="020B0604020202020204" pitchFamily="34" charset="0"/>
              </a:rPr>
              <a:t>No 101007733</a:t>
            </a:r>
            <a:r>
              <a:rPr lang="en-US" sz="1100" kern="1200" dirty="0">
                <a:solidFill>
                  <a:schemeClr val="accent3">
                    <a:lumMod val="50000"/>
                  </a:schemeClr>
                </a:solidFill>
                <a:effectLst/>
                <a:latin typeface="Abadi" panose="020B0604020104020204" pitchFamily="34" charset="0"/>
                <a:ea typeface="+mn-ea"/>
                <a:cs typeface="Arial" panose="020B0604020202020204" pitchFamily="34" charset="0"/>
              </a:rPr>
              <a:t>.</a:t>
            </a:r>
            <a:endParaRPr lang="en-US" sz="1100" b="1" dirty="0">
              <a:solidFill>
                <a:schemeClr val="accent3">
                  <a:lumMod val="50000"/>
                </a:schemeClr>
              </a:solidFill>
              <a:latin typeface="Abadi" panose="020B0604020104020204" pitchFamily="34" charset="0"/>
              <a:cs typeface="+mn-cs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FF2E6B6D-1869-4709-887F-47C685DB20C8}"/>
              </a:ext>
            </a:extLst>
          </p:cNvPr>
          <p:cNvSpPr/>
          <p:nvPr userDrawn="1"/>
        </p:nvSpPr>
        <p:spPr>
          <a:xfrm>
            <a:off x="1466850" y="713381"/>
            <a:ext cx="8572500" cy="7161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Imagen 13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593203BC-5C0B-43A0-89F6-52CBFFD34C2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15" y="325064"/>
            <a:ext cx="498573" cy="351212"/>
          </a:xfrm>
          <a:prstGeom prst="rect">
            <a:avLst/>
          </a:prstGeom>
        </p:spPr>
      </p:pic>
      <p:pic>
        <p:nvPicPr>
          <p:cNvPr id="15" name="Imagen 14" descr="Código QR&#10;&#10;Descripción generada automáticamente">
            <a:extLst>
              <a:ext uri="{FF2B5EF4-FFF2-40B4-BE49-F238E27FC236}">
                <a16:creationId xmlns:a16="http://schemas.microsoft.com/office/drawing/2014/main" id="{E2C2E958-F5F2-4B14-9EF2-615DBFA338F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53" y="278939"/>
            <a:ext cx="443461" cy="443461"/>
          </a:xfrm>
          <a:prstGeom prst="rect">
            <a:avLst/>
          </a:prstGeom>
        </p:spPr>
      </p:pic>
      <p:sp>
        <p:nvSpPr>
          <p:cNvPr id="17" name="Marcador de fecha 16">
            <a:extLst>
              <a:ext uri="{FF2B5EF4-FFF2-40B4-BE49-F238E27FC236}">
                <a16:creationId xmlns:a16="http://schemas.microsoft.com/office/drawing/2014/main" id="{E790C03C-A4DF-4379-BB1A-246FBE217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fld id="{218F8FE9-294D-4A8B-A036-10CB9946044E}" type="datetime1">
              <a:rPr lang="en-GB" smtClean="0"/>
              <a:t>09/11/2021</a:t>
            </a:fld>
            <a:endParaRPr lang="en-US"/>
          </a:p>
        </p:txBody>
      </p:sp>
      <p:sp>
        <p:nvSpPr>
          <p:cNvPr id="18" name="Marcador de pie de página 17">
            <a:extLst>
              <a:ext uri="{FF2B5EF4-FFF2-40B4-BE49-F238E27FC236}">
                <a16:creationId xmlns:a16="http://schemas.microsoft.com/office/drawing/2014/main" id="{4FDE5856-4ADB-4406-B934-C1CC81A37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r>
              <a:rPr lang="es-ES" dirty="0" err="1"/>
              <a:t>Event</a:t>
            </a:r>
            <a:r>
              <a:rPr lang="es-ES" dirty="0"/>
              <a:t>/</a:t>
            </a:r>
            <a:r>
              <a:rPr lang="es-ES" dirty="0" err="1"/>
              <a:t>Activity</a:t>
            </a:r>
            <a:endParaRPr lang="en-US" dirty="0"/>
          </a:p>
        </p:txBody>
      </p:sp>
      <p:sp>
        <p:nvSpPr>
          <p:cNvPr id="19" name="Marcador de número de diapositiva 18">
            <a:extLst>
              <a:ext uri="{FF2B5EF4-FFF2-40B4-BE49-F238E27FC236}">
                <a16:creationId xmlns:a16="http://schemas.microsoft.com/office/drawing/2014/main" id="{38A7AEBA-58B4-492A-9306-6999E7E0E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algn="r"/>
            <a:r>
              <a:rPr lang="es-ES"/>
              <a:t>Nº</a:t>
            </a:r>
            <a:endParaRPr lang="en-US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54ADDDA-7CA7-46DD-BBBC-159503B6512A}"/>
              </a:ext>
            </a:extLst>
          </p:cNvPr>
          <p:cNvSpPr txBox="1"/>
          <p:nvPr userDrawn="1"/>
        </p:nvSpPr>
        <p:spPr>
          <a:xfrm>
            <a:off x="124045" y="1197503"/>
            <a:ext cx="9780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>
                <a:solidFill>
                  <a:schemeClr val="bg1"/>
                </a:solidFill>
                <a:latin typeface="Abadi" panose="020B0604020202020204" pitchFamily="34" charset="0"/>
              </a:rPr>
              <a:t>I am CELISE</a:t>
            </a:r>
            <a:endParaRPr lang="en-US" sz="1600" dirty="0">
              <a:solidFill>
                <a:schemeClr val="bg1"/>
              </a:solidFill>
              <a:latin typeface="Abadi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472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AE3758-CD90-4E0C-BDF0-BA4334CBDC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6850" y="200026"/>
            <a:ext cx="10429875" cy="624309"/>
          </a:xfrm>
        </p:spPr>
        <p:txBody>
          <a:bodyPr/>
          <a:lstStyle>
            <a:lvl1pPr>
              <a:defRPr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r>
              <a:rPr lang="es-ES" dirty="0" err="1"/>
              <a:t>Click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edit</a:t>
            </a:r>
            <a:r>
              <a:rPr lang="es-ES" dirty="0"/>
              <a:t> </a:t>
            </a:r>
            <a:r>
              <a:rPr lang="es-ES" dirty="0" err="1"/>
              <a:t>subtitle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697043-2028-4D8B-B05D-B7AC4136511B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s-ES" dirty="0" err="1"/>
              <a:t>Third</a:t>
            </a:r>
            <a:r>
              <a:rPr lang="es-ES" dirty="0"/>
              <a:t> </a:t>
            </a:r>
            <a:r>
              <a:rPr lang="es-ES" dirty="0" err="1"/>
              <a:t>level</a:t>
            </a:r>
            <a:endParaRPr lang="es-ES" dirty="0"/>
          </a:p>
          <a:p>
            <a:pPr lvl="3"/>
            <a:r>
              <a:rPr lang="es-ES" dirty="0" err="1"/>
              <a:t>Fourth</a:t>
            </a:r>
            <a:r>
              <a:rPr lang="es-ES" dirty="0"/>
              <a:t> </a:t>
            </a:r>
            <a:r>
              <a:rPr lang="es-ES" dirty="0" err="1"/>
              <a:t>level</a:t>
            </a:r>
            <a:endParaRPr lang="es-ES" dirty="0"/>
          </a:p>
          <a:p>
            <a:pPr lvl="4"/>
            <a:r>
              <a:rPr lang="es-ES" dirty="0" err="1"/>
              <a:t>Fifth</a:t>
            </a:r>
            <a:r>
              <a:rPr lang="es-ES" dirty="0"/>
              <a:t> </a:t>
            </a:r>
            <a:r>
              <a:rPr lang="es-ES" dirty="0" err="1"/>
              <a:t>level</a:t>
            </a:r>
            <a:endParaRPr lang="en-US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2AEE3C0-F9D2-4D7D-B322-DFA6AF3E86DC}"/>
              </a:ext>
            </a:extLst>
          </p:cNvPr>
          <p:cNvSpPr/>
          <p:nvPr userDrawn="1"/>
        </p:nvSpPr>
        <p:spPr>
          <a:xfrm>
            <a:off x="1466850" y="884831"/>
            <a:ext cx="8572500" cy="7161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Marcador de fecha 3">
            <a:extLst>
              <a:ext uri="{FF2B5EF4-FFF2-40B4-BE49-F238E27FC236}">
                <a16:creationId xmlns:a16="http://schemas.microsoft.com/office/drawing/2014/main" id="{1C1797D0-C253-444B-8CF6-D74AB78A59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66850" y="6367463"/>
            <a:ext cx="211455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fld id="{51B6D212-107D-4065-80F3-D6BA42FFE1D0}" type="datetime1">
              <a:rPr lang="en-GB" smtClean="0"/>
              <a:t>09/11/2021</a:t>
            </a:fld>
            <a:endParaRPr lang="en-US" dirty="0"/>
          </a:p>
        </p:txBody>
      </p:sp>
      <p:sp>
        <p:nvSpPr>
          <p:cNvPr id="9" name="Marcador de pie de página 4">
            <a:extLst>
              <a:ext uri="{FF2B5EF4-FFF2-40B4-BE49-F238E27FC236}">
                <a16:creationId xmlns:a16="http://schemas.microsoft.com/office/drawing/2014/main" id="{FBB5B136-FB74-43FD-807B-609598B93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22122" y="6367463"/>
            <a:ext cx="515042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r>
              <a:rPr lang="es-ES" dirty="0" err="1"/>
              <a:t>Event</a:t>
            </a:r>
            <a:r>
              <a:rPr lang="es-ES" dirty="0"/>
              <a:t>/</a:t>
            </a:r>
            <a:r>
              <a:rPr lang="es-ES" dirty="0" err="1"/>
              <a:t>Activity</a:t>
            </a:r>
            <a:endParaRPr lang="en-US" dirty="0"/>
          </a:p>
        </p:txBody>
      </p:sp>
      <p:sp>
        <p:nvSpPr>
          <p:cNvPr id="10" name="Marcador de número de diapositiva 5">
            <a:extLst>
              <a:ext uri="{FF2B5EF4-FFF2-40B4-BE49-F238E27FC236}">
                <a16:creationId xmlns:a16="http://schemas.microsoft.com/office/drawing/2014/main" id="{A4E8418B-BADF-428D-AA43-3D62F937A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53525" y="636746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algn="r"/>
            <a:r>
              <a:rPr lang="en-US"/>
              <a:t>Nº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390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CB87B4D-6B0D-4AA7-B617-D03D12681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6850" y="200027"/>
            <a:ext cx="10429875" cy="6762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err="1"/>
              <a:t>Click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edit</a:t>
            </a:r>
            <a:r>
              <a:rPr lang="es-ES" dirty="0"/>
              <a:t> </a:t>
            </a:r>
            <a:r>
              <a:rPr lang="es-ES" dirty="0" err="1"/>
              <a:t>title</a:t>
            </a:r>
            <a:endParaRPr lang="en-U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1F141D-FADE-4618-9F83-F1BE82CE61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66850" y="1104900"/>
            <a:ext cx="10429875" cy="5072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s-ES" dirty="0" err="1"/>
              <a:t>Third</a:t>
            </a:r>
            <a:r>
              <a:rPr lang="es-ES" dirty="0"/>
              <a:t> </a:t>
            </a:r>
            <a:r>
              <a:rPr lang="es-ES" dirty="0" err="1"/>
              <a:t>level</a:t>
            </a:r>
            <a:endParaRPr lang="es-ES" dirty="0"/>
          </a:p>
          <a:p>
            <a:pPr lvl="3"/>
            <a:r>
              <a:rPr lang="es-ES" dirty="0" err="1"/>
              <a:t>Fourth</a:t>
            </a:r>
            <a:r>
              <a:rPr lang="es-ES" dirty="0"/>
              <a:t> </a:t>
            </a:r>
            <a:r>
              <a:rPr lang="es-ES" dirty="0" err="1"/>
              <a:t>level</a:t>
            </a:r>
            <a:endParaRPr lang="es-ES" dirty="0"/>
          </a:p>
          <a:p>
            <a:pPr lvl="4"/>
            <a:r>
              <a:rPr lang="es-ES" dirty="0" err="1"/>
              <a:t>Fifth</a:t>
            </a:r>
            <a:r>
              <a:rPr lang="es-ES" dirty="0"/>
              <a:t> </a:t>
            </a:r>
            <a:r>
              <a:rPr lang="es-ES" dirty="0" err="1"/>
              <a:t>level</a:t>
            </a:r>
            <a:endParaRPr lang="en-US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E950130-DC3B-4B77-A0FB-02C984057622}"/>
              </a:ext>
            </a:extLst>
          </p:cNvPr>
          <p:cNvSpPr/>
          <p:nvPr userDrawn="1"/>
        </p:nvSpPr>
        <p:spPr>
          <a:xfrm>
            <a:off x="1" y="0"/>
            <a:ext cx="1226127" cy="68580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E02FFA92-E0E0-4B18-9018-9B4BEA10BE2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524" t="6175" r="14959"/>
          <a:stretch/>
        </p:blipFill>
        <p:spPr>
          <a:xfrm>
            <a:off x="0" y="1998795"/>
            <a:ext cx="1226128" cy="4862945"/>
          </a:xfrm>
          <a:prstGeom prst="rect">
            <a:avLst/>
          </a:prstGeom>
        </p:spPr>
      </p:pic>
      <p:pic>
        <p:nvPicPr>
          <p:cNvPr id="9" name="Imagen 8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320F7742-B179-400E-80C8-58634C81446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15" y="325064"/>
            <a:ext cx="498573" cy="351212"/>
          </a:xfrm>
          <a:prstGeom prst="rect">
            <a:avLst/>
          </a:prstGeom>
        </p:spPr>
      </p:pic>
      <p:pic>
        <p:nvPicPr>
          <p:cNvPr id="10" name="Imagen 9" descr="Código QR&#10;&#10;Descripción generada automáticamente">
            <a:extLst>
              <a:ext uri="{FF2B5EF4-FFF2-40B4-BE49-F238E27FC236}">
                <a16:creationId xmlns:a16="http://schemas.microsoft.com/office/drawing/2014/main" id="{A6E47C22-C033-4B9C-AB91-52E8F5474126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53" y="278939"/>
            <a:ext cx="443461" cy="443461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154ADDDA-7CA7-46DD-BBBC-159503B6512A}"/>
              </a:ext>
            </a:extLst>
          </p:cNvPr>
          <p:cNvSpPr txBox="1"/>
          <p:nvPr userDrawn="1"/>
        </p:nvSpPr>
        <p:spPr>
          <a:xfrm>
            <a:off x="124045" y="1197503"/>
            <a:ext cx="9780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>
                <a:solidFill>
                  <a:schemeClr val="bg1"/>
                </a:solidFill>
                <a:latin typeface="Abadi" panose="020B0604020202020204" pitchFamily="34" charset="0"/>
              </a:rPr>
              <a:t>I am CELISE</a:t>
            </a:r>
            <a:endParaRPr lang="en-US" sz="1600" dirty="0">
              <a:solidFill>
                <a:schemeClr val="bg1"/>
              </a:solidFill>
              <a:latin typeface="Abadi" panose="020B0604020202020204" pitchFamily="34" charset="0"/>
            </a:endParaRPr>
          </a:p>
        </p:txBody>
      </p:sp>
      <p:sp>
        <p:nvSpPr>
          <p:cNvPr id="12" name="Marcador de fecha 3">
            <a:extLst>
              <a:ext uri="{FF2B5EF4-FFF2-40B4-BE49-F238E27FC236}">
                <a16:creationId xmlns:a16="http://schemas.microsoft.com/office/drawing/2014/main" id="{D9CA2837-26B7-4C14-A32E-675672B487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66850" y="6367463"/>
            <a:ext cx="211455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3">
                    <a:lumMod val="50000"/>
                  </a:schemeClr>
                </a:solidFill>
                <a:latin typeface="Abadi" panose="020B0604020104020204" pitchFamily="34" charset="0"/>
              </a:defRPr>
            </a:lvl1pPr>
          </a:lstStyle>
          <a:p>
            <a:fld id="{7AAA6E8D-279F-4FED-BB70-D72E34A46146}" type="datetime1">
              <a:rPr lang="en-GB" smtClean="0"/>
              <a:t>09/11/2021</a:t>
            </a:fld>
            <a:endParaRPr lang="en-US" dirty="0"/>
          </a:p>
        </p:txBody>
      </p:sp>
      <p:sp>
        <p:nvSpPr>
          <p:cNvPr id="13" name="Marcador de pie de página 4">
            <a:extLst>
              <a:ext uri="{FF2B5EF4-FFF2-40B4-BE49-F238E27FC236}">
                <a16:creationId xmlns:a16="http://schemas.microsoft.com/office/drawing/2014/main" id="{9C50B9D8-6934-4B66-8927-19BD017691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22122" y="6367463"/>
            <a:ext cx="5150428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3">
                    <a:lumMod val="50000"/>
                  </a:schemeClr>
                </a:solidFill>
                <a:latin typeface="Abadi" panose="020B0604020104020204" pitchFamily="34" charset="0"/>
              </a:defRPr>
            </a:lvl1pPr>
          </a:lstStyle>
          <a:p>
            <a:r>
              <a:rPr lang="es-ES" dirty="0" err="1"/>
              <a:t>Event</a:t>
            </a:r>
            <a:r>
              <a:rPr lang="es-ES" dirty="0"/>
              <a:t>/</a:t>
            </a:r>
            <a:r>
              <a:rPr lang="es-ES" dirty="0" err="1"/>
              <a:t>Activity</a:t>
            </a:r>
            <a:endParaRPr lang="en-US" dirty="0"/>
          </a:p>
        </p:txBody>
      </p:sp>
      <p:sp>
        <p:nvSpPr>
          <p:cNvPr id="14" name="Marcador de número de diapositiva 5">
            <a:extLst>
              <a:ext uri="{FF2B5EF4-FFF2-40B4-BE49-F238E27FC236}">
                <a16:creationId xmlns:a16="http://schemas.microsoft.com/office/drawing/2014/main" id="{CEB0376D-DAB9-4BDA-8448-51A0E0A121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53525" y="636746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3">
                    <a:lumMod val="50000"/>
                  </a:schemeClr>
                </a:solidFill>
                <a:latin typeface="Abadi" panose="020B0604020104020204" pitchFamily="34" charset="0"/>
              </a:defRPr>
            </a:lvl1pPr>
          </a:lstStyle>
          <a:p>
            <a:pPr algn="r"/>
            <a:r>
              <a:rPr lang="es-ES"/>
              <a:t>Nº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08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accent3">
              <a:lumMod val="50000"/>
            </a:schemeClr>
          </a:solidFill>
          <a:latin typeface="Abadi" panose="020B0604020104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badi" panose="020B0604020104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badi" panose="020B0604020104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badi" panose="020B0604020104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badi" panose="020B0604020104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badi" panose="020B06040201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95DED8-D7E9-43A3-B257-69656E7E12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indent="0" eaLnBrk="1" hangingPunct="1"/>
            <a:r>
              <a:rPr lang="en-GB" altLang="nl-BE" sz="5400" b="1" dirty="0">
                <a:solidFill>
                  <a:schemeClr val="accent3">
                    <a:lumMod val="50000"/>
                  </a:schemeClr>
                </a:solidFill>
              </a:rPr>
              <a:t>Event</a:t>
            </a:r>
            <a:r>
              <a:rPr lang="en-GB" altLang="nl-BE" sz="54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GB" altLang="nl-BE" sz="54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GB" altLang="nl-BE" sz="5400" b="1" dirty="0">
                <a:solidFill>
                  <a:schemeClr val="accent4">
                    <a:lumMod val="50000"/>
                  </a:schemeClr>
                </a:solidFill>
              </a:rPr>
              <a:t>Presentation title</a:t>
            </a:r>
            <a:endParaRPr lang="en-US" sz="5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5C48BCB-6659-4F97-84E6-7229D2730D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09800" y="3678238"/>
            <a:ext cx="9144000" cy="2069076"/>
          </a:xfrm>
        </p:spPr>
        <p:txBody>
          <a:bodyPr>
            <a:normAutofit lnSpcReduction="10000"/>
          </a:bodyPr>
          <a:lstStyle/>
          <a:p>
            <a:endParaRPr lang="en-GB" altLang="nl-BE" sz="2400" i="1" dirty="0"/>
          </a:p>
          <a:p>
            <a:r>
              <a:rPr lang="en-GB" altLang="nl-BE" sz="2400" i="1" dirty="0"/>
              <a:t>Author’s name, e-mail</a:t>
            </a:r>
            <a:br>
              <a:rPr lang="en-GB" altLang="nl-BE" sz="2400" i="1" dirty="0"/>
            </a:br>
            <a:r>
              <a:rPr lang="en-GB" altLang="nl-BE" sz="2400" i="1" dirty="0"/>
              <a:t>Beneficiary/Partner Organisation Name</a:t>
            </a:r>
          </a:p>
          <a:p>
            <a:endParaRPr lang="en-GB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3">
                    <a:lumMod val="50000"/>
                  </a:schemeClr>
                </a:solidFill>
              </a:rPr>
              <a:t>Date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775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31D2AE-6B3C-4FA9-B416-DA2FA6C3E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Index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1EB139-336C-4C76-B992-599A0CBBF0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6A4C4BA-F29E-4011-AA14-F89A1F370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CD0B7-EC53-40AF-A82C-21EE47566266}" type="datetime1">
              <a:rPr lang="en-GB" smtClean="0"/>
              <a:t>09/11/2021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49325C-DE23-48DE-ABDA-2CE13196C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s-ES" dirty="0" err="1"/>
              <a:t>Event</a:t>
            </a:r>
            <a:r>
              <a:rPr lang="es-ES" dirty="0"/>
              <a:t>/</a:t>
            </a:r>
            <a:r>
              <a:rPr lang="es-ES" dirty="0" err="1"/>
              <a:t>Activity</a:t>
            </a:r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26F8069-EEAE-4558-8F12-FF7272794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en-US"/>
              <a:t>Nº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535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31D2AE-6B3C-4FA9-B416-DA2FA6C3E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1EB139-336C-4C76-B992-599A0CBBF0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6A4C4BA-F29E-4011-AA14-F89A1F370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75C7B-0A28-4C16-8564-3D9818CF27AB}" type="datetime1">
              <a:rPr lang="en-GB" smtClean="0"/>
              <a:t>09/11/2021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49325C-DE23-48DE-ABDA-2CE13196C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s-ES" dirty="0" err="1"/>
              <a:t>Event</a:t>
            </a:r>
            <a:r>
              <a:rPr lang="es-ES" dirty="0"/>
              <a:t>/</a:t>
            </a:r>
            <a:r>
              <a:rPr lang="es-ES" dirty="0" err="1"/>
              <a:t>Activity</a:t>
            </a:r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26F8069-EEAE-4558-8F12-FF7272794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en-US"/>
              <a:t>Nº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2273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12</Words>
  <Application>Microsoft Office PowerPoint</Application>
  <PresentationFormat>Panorámica</PresentationFormat>
  <Paragraphs>12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Abadi</vt:lpstr>
      <vt:lpstr>Arial</vt:lpstr>
      <vt:lpstr>Calibri</vt:lpstr>
      <vt:lpstr>Tema de Office</vt:lpstr>
      <vt:lpstr>Event Presentation title</vt:lpstr>
      <vt:lpstr>Index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Alberto Coz Fernandez</dc:creator>
  <cp:lastModifiedBy>Alberto</cp:lastModifiedBy>
  <cp:revision>18</cp:revision>
  <dcterms:created xsi:type="dcterms:W3CDTF">2021-11-07T10:21:01Z</dcterms:created>
  <dcterms:modified xsi:type="dcterms:W3CDTF">2021-11-09T12:35:05Z</dcterms:modified>
</cp:coreProperties>
</file>